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60" r:id="rId5"/>
    <p:sldId id="286" r:id="rId6"/>
    <p:sldId id="287" r:id="rId7"/>
    <p:sldId id="288" r:id="rId8"/>
    <p:sldId id="289" r:id="rId9"/>
    <p:sldId id="290" r:id="rId10"/>
    <p:sldId id="291" r:id="rId11"/>
    <p:sldId id="28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2E2E7-C1D4-4F63-9AFD-DC50BB5591EB}" v="833" dt="2023-01-13T21:41:56.472"/>
    <p1510:client id="{BD4FD017-C223-D24A-9D2D-4026EDFF8433}" v="1" dt="2023-01-14T18:01:44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00" autoAdjust="0"/>
    <p:restoredTop sz="95721" autoAdjust="0"/>
  </p:normalViewPr>
  <p:slideViewPr>
    <p:cSldViewPr snapToGrid="0">
      <p:cViewPr varScale="1">
        <p:scale>
          <a:sx n="110" d="100"/>
          <a:sy n="110" d="100"/>
        </p:scale>
        <p:origin x="8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 the squiggle over the n isn’t working  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Lengua</a:t>
            </a:r>
            <a:r>
              <a:rPr lang="en-US" dirty="0"/>
              <a:t> maternal could be switched with </a:t>
            </a:r>
            <a:r>
              <a:rPr lang="en-US" dirty="0" err="1"/>
              <a:t>idioma</a:t>
            </a:r>
            <a:r>
              <a:rPr lang="en-US" dirty="0"/>
              <a:t> natal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‘</a:t>
            </a:r>
            <a:r>
              <a:rPr lang="en-US" dirty="0" err="1"/>
              <a:t>entrenamiento</a:t>
            </a:r>
            <a:r>
              <a:rPr lang="en-US" dirty="0"/>
              <a:t>’ sound right?/ and with </a:t>
            </a:r>
            <a:r>
              <a:rPr lang="en-US" dirty="0" err="1"/>
              <a:t>costos</a:t>
            </a:r>
            <a:r>
              <a:rPr lang="en-US" dirty="0"/>
              <a:t> or </a:t>
            </a:r>
            <a:r>
              <a:rPr lang="en-US" dirty="0" err="1"/>
              <a:t>pago</a:t>
            </a:r>
            <a:r>
              <a:rPr lang="en-US" dirty="0"/>
              <a:t> I didn’t know which felt better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7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34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7C6F9D-BB9E-4FC8-82AF-1EAB0656B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11309"/>
            <a:ext cx="9144000" cy="473454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Introducción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 Wycliffe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Associados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521599" y="2366848"/>
            <a:ext cx="3897086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¿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En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que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piensas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cuando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mensionan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ministerios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de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traducción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biblica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8EAC3-7288-4D7E-9BD5-6F95628EB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9" r="28457"/>
          <a:stretch/>
        </p:blipFill>
        <p:spPr>
          <a:xfrm>
            <a:off x="6180375" y="3339064"/>
            <a:ext cx="2847879" cy="284374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4968C-A404-4E3A-B39D-41EF4230EE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8" r="18756"/>
          <a:stretch/>
        </p:blipFill>
        <p:spPr>
          <a:xfrm>
            <a:off x="366937" y="519981"/>
            <a:ext cx="2154662" cy="2155290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A0F34B-621D-4F98-A728-ADD43100C5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r="24702"/>
          <a:stretch/>
        </p:blipFill>
        <p:spPr>
          <a:xfrm>
            <a:off x="1402867" y="4359475"/>
            <a:ext cx="1977967" cy="1978544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9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652913B-AEDA-4EB5-A7EE-B00652EEC48D}"/>
              </a:ext>
            </a:extLst>
          </p:cNvPr>
          <p:cNvGrpSpPr/>
          <p:nvPr/>
        </p:nvGrpSpPr>
        <p:grpSpPr>
          <a:xfrm>
            <a:off x="306255" y="1299982"/>
            <a:ext cx="8716549" cy="2995122"/>
            <a:chOff x="258756" y="450895"/>
            <a:chExt cx="8716549" cy="299512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9D85CC-A3F1-4CD0-8583-76F024F24939}"/>
                </a:ext>
              </a:extLst>
            </p:cNvPr>
            <p:cNvSpPr txBox="1"/>
            <p:nvPr/>
          </p:nvSpPr>
          <p:spPr>
            <a:xfrm>
              <a:off x="258756" y="450895"/>
              <a:ext cx="4019049" cy="24006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+50</a:t>
              </a:r>
              <a:endParaRPr lang="en-US" sz="9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10BBA2-664E-4856-8C90-30D1CA669E66}"/>
                </a:ext>
              </a:extLst>
            </p:cNvPr>
            <p:cNvSpPr txBox="1"/>
            <p:nvPr/>
          </p:nvSpPr>
          <p:spPr>
            <a:xfrm>
              <a:off x="484384" y="2331890"/>
              <a:ext cx="3567792" cy="110799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6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años</a:t>
              </a:r>
              <a:endPara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346DB5-EADE-4523-9626-060A74B10B38}"/>
                </a:ext>
              </a:extLst>
            </p:cNvPr>
            <p:cNvSpPr txBox="1"/>
            <p:nvPr/>
          </p:nvSpPr>
          <p:spPr>
            <a:xfrm>
              <a:off x="4259007" y="2061022"/>
              <a:ext cx="4716298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 err="1">
                  <a:solidFill>
                    <a:schemeClr val="tx2"/>
                  </a:solidFill>
                  <a:latin typeface="Arial" panose="020B0604020202020204" pitchFamily="34" charset="0"/>
                </a:rPr>
                <a:t>Proporcionando</a:t>
              </a:r>
              <a:r>
                <a:rPr lang="en-US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 </a:t>
              </a:r>
              <a:r>
                <a:rPr lang="en-US" sz="2800" dirty="0" err="1">
                  <a:solidFill>
                    <a:schemeClr val="tx2"/>
                  </a:solidFill>
                  <a:latin typeface="Arial" panose="020B0604020202020204" pitchFamily="34" charset="0"/>
                </a:rPr>
                <a:t>servicios</a:t>
              </a:r>
              <a:r>
                <a:rPr lang="en-US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 de </a:t>
              </a:r>
              <a:r>
                <a:rPr lang="en-US" sz="2800" dirty="0" err="1">
                  <a:solidFill>
                    <a:schemeClr val="tx2"/>
                  </a:solidFill>
                  <a:latin typeface="Arial" panose="020B0604020202020204" pitchFamily="34" charset="0"/>
                </a:rPr>
                <a:t>apoyo</a:t>
              </a:r>
              <a:r>
                <a:rPr lang="en-US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 </a:t>
              </a:r>
              <a:r>
                <a:rPr lang="en-US" sz="2800" dirty="0" err="1">
                  <a:solidFill>
                    <a:schemeClr val="tx2"/>
                  </a:solidFill>
                  <a:latin typeface="Arial" panose="020B0604020202020204" pitchFamily="34" charset="0"/>
                </a:rPr>
                <a:t>practico</a:t>
              </a:r>
              <a:r>
                <a:rPr lang="en-US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 a </a:t>
              </a:r>
              <a:r>
                <a:rPr lang="en-US" sz="2800" dirty="0" err="1">
                  <a:solidFill>
                    <a:schemeClr val="tx2"/>
                  </a:solidFill>
                  <a:latin typeface="Arial" panose="020B0604020202020204" pitchFamily="34" charset="0"/>
                </a:rPr>
                <a:t>equipos</a:t>
              </a:r>
              <a:r>
                <a:rPr lang="en-US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 de </a:t>
              </a:r>
              <a:r>
                <a:rPr lang="en-US" sz="2800" dirty="0" err="1">
                  <a:solidFill>
                    <a:schemeClr val="tx2"/>
                  </a:solidFill>
                  <a:latin typeface="Arial" panose="020B0604020202020204" pitchFamily="34" charset="0"/>
                </a:rPr>
                <a:t>traductores</a:t>
              </a:r>
              <a:r>
                <a:rPr lang="en-US" sz="2800" dirty="0">
                  <a:solidFill>
                    <a:schemeClr val="tx2"/>
                  </a:solidFill>
                  <a:latin typeface="Arial" panose="020B0604020202020204" pitchFamily="34" charset="0"/>
                </a:rPr>
                <a:t> de la biblia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1E8053-5230-4E3A-AC7F-222C1824FD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t="16468" r="8036" b="18743"/>
          <a:stretch/>
        </p:blipFill>
        <p:spPr>
          <a:xfrm>
            <a:off x="1361668" y="4599754"/>
            <a:ext cx="5302987" cy="1670416"/>
          </a:xfrm>
          <a:prstGeom prst="roundRect">
            <a:avLst>
              <a:gd name="adj" fmla="val 991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6B8A61-0640-4760-B6C8-055FC74C7F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 b="6574"/>
          <a:stretch/>
        </p:blipFill>
        <p:spPr>
          <a:xfrm>
            <a:off x="4572001" y="587830"/>
            <a:ext cx="4716298" cy="1735060"/>
          </a:xfrm>
          <a:prstGeom prst="roundRect">
            <a:avLst>
              <a:gd name="adj" fmla="val 991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DD925B-6F0C-412B-B996-D32A085EC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68" y="465975"/>
            <a:ext cx="2279253" cy="6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2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D85CC-A3F1-4CD0-8583-76F024F24939}"/>
              </a:ext>
            </a:extLst>
          </p:cNvPr>
          <p:cNvSpPr txBox="1"/>
          <p:nvPr/>
        </p:nvSpPr>
        <p:spPr>
          <a:xfrm>
            <a:off x="3487380" y="519741"/>
            <a:ext cx="4461478" cy="20159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2014</a:t>
            </a:r>
            <a:endParaRPr lang="en-US" sz="8800" dirty="0"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46DB5-EADE-4523-9626-060A74B10B38}"/>
              </a:ext>
            </a:extLst>
          </p:cNvPr>
          <p:cNvSpPr txBox="1"/>
          <p:nvPr/>
        </p:nvSpPr>
        <p:spPr>
          <a:xfrm>
            <a:off x="2983776" y="2317978"/>
            <a:ext cx="57319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El primer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evento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traducción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usando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el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método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AMATB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6DEA1-A82C-4457-8FDF-6FFAF01A7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839" r="27585" b="9156"/>
          <a:stretch/>
        </p:blipFill>
        <p:spPr>
          <a:xfrm>
            <a:off x="635816" y="661842"/>
            <a:ext cx="2206775" cy="2207260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8AFD5E-2820-4478-8CA7-6B0D93A0BA2A}"/>
              </a:ext>
            </a:extLst>
          </p:cNvPr>
          <p:cNvSpPr txBox="1"/>
          <p:nvPr/>
        </p:nvSpPr>
        <p:spPr>
          <a:xfrm>
            <a:off x="-138581" y="3595253"/>
            <a:ext cx="3755571" cy="23742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Traductores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la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lengua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materna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fueron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entreados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nueva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</a:t>
            </a:r>
            <a:endParaRPr lang="en-US" sz="2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435CD3-8C9E-4CF7-868A-8EFD6F3E7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r="-2640"/>
          <a:stretch/>
        </p:blipFill>
        <p:spPr>
          <a:xfrm>
            <a:off x="3616990" y="3585915"/>
            <a:ext cx="5361087" cy="2752344"/>
          </a:xfrm>
          <a:prstGeom prst="roundRect">
            <a:avLst>
              <a:gd name="adj" fmla="val 7570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62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C57CB30-F940-4037-A369-745DE5F0F8F3}"/>
              </a:ext>
            </a:extLst>
          </p:cNvPr>
          <p:cNvSpPr/>
          <p:nvPr/>
        </p:nvSpPr>
        <p:spPr>
          <a:xfrm>
            <a:off x="0" y="671769"/>
            <a:ext cx="4484914" cy="1528173"/>
          </a:xfrm>
          <a:prstGeom prst="homePlate">
            <a:avLst/>
          </a:prstGeom>
          <a:solidFill>
            <a:schemeClr val="accent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79C7A-0776-418E-9341-E0C57A90A38A}"/>
              </a:ext>
            </a:extLst>
          </p:cNvPr>
          <p:cNvSpPr txBox="1"/>
          <p:nvPr/>
        </p:nvSpPr>
        <p:spPr>
          <a:xfrm>
            <a:off x="4737137" y="481940"/>
            <a:ext cx="3875314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El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enfoque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cambia al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entrenamiento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de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traductores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en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la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metodología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AMATB  </a:t>
            </a:r>
            <a:b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CD1AFB-6610-4D28-856B-0619DA94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5192485" y="2605177"/>
            <a:ext cx="3058994" cy="3059887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4CD17-89B3-4304-A125-C61938A6C1CF}"/>
              </a:ext>
            </a:extLst>
          </p:cNvPr>
          <p:cNvSpPr txBox="1"/>
          <p:nvPr/>
        </p:nvSpPr>
        <p:spPr>
          <a:xfrm>
            <a:off x="125185" y="3688807"/>
            <a:ext cx="5067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Ahora</a:t>
            </a:r>
            <a: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 </a:t>
            </a:r>
            <a:r>
              <a:rPr lang="en-US" sz="2800" dirty="0" err="1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provemos</a:t>
            </a:r>
            <a: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 </a:t>
            </a:r>
            <a:r>
              <a:rPr lang="en-US" sz="2800" dirty="0" err="1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recursos</a:t>
            </a:r>
            <a: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 </a:t>
            </a:r>
            <a:r>
              <a:rPr lang="en-US" sz="2800" dirty="0" err="1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gratuitos</a:t>
            </a:r>
            <a: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 y de </a:t>
            </a:r>
            <a:r>
              <a:rPr lang="en-US" sz="2800" dirty="0" err="1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licencia</a:t>
            </a:r>
            <a: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 </a:t>
            </a:r>
            <a:r>
              <a:rPr lang="en-US" sz="2800" dirty="0" err="1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abierta</a:t>
            </a:r>
            <a: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 a </a:t>
            </a:r>
            <a:r>
              <a:rPr lang="en-US" sz="2800" dirty="0" err="1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traductores</a:t>
            </a:r>
            <a: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 </a:t>
            </a:r>
            <a:r>
              <a:rPr lang="en-US" sz="2800" dirty="0" err="1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alrededor</a:t>
            </a:r>
            <a:r>
              <a:rPr lang="en-US" sz="2800" dirty="0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 del </a:t>
            </a:r>
            <a:r>
              <a:rPr lang="en-US" sz="2800" dirty="0" err="1">
                <a:solidFill>
                  <a:schemeClr val="tx2"/>
                </a:solidFill>
                <a:effectLst/>
                <a:ea typeface="MS Mincho" panose="02020609040205080304" pitchFamily="49" charset="-128"/>
              </a:rPr>
              <a:t>mundo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5DDDA1-5864-4573-ADAC-C949FE4A9490}"/>
              </a:ext>
            </a:extLst>
          </p:cNvPr>
          <p:cNvGrpSpPr/>
          <p:nvPr/>
        </p:nvGrpSpPr>
        <p:grpSpPr>
          <a:xfrm>
            <a:off x="7057971" y="4887824"/>
            <a:ext cx="1554480" cy="1554480"/>
            <a:chOff x="7003543" y="4652693"/>
            <a:chExt cx="1554480" cy="15544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9180A0-A6AE-4877-B5AC-09B11FB730BB}"/>
                </a:ext>
              </a:extLst>
            </p:cNvPr>
            <p:cNvSpPr/>
            <p:nvPr/>
          </p:nvSpPr>
          <p:spPr>
            <a:xfrm>
              <a:off x="7003543" y="4652693"/>
              <a:ext cx="1554480" cy="1554480"/>
            </a:xfrm>
            <a:prstGeom prst="ellipse">
              <a:avLst/>
            </a:prstGeom>
            <a:solidFill>
              <a:schemeClr val="accent3"/>
            </a:solidFill>
            <a:ln w="571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D7AF9A-CCAD-4259-993C-193ADABD4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128" y="4718937"/>
              <a:ext cx="1387310" cy="142199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3B1CAB5-6AD0-4D46-8613-97389CED2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907" y="793549"/>
            <a:ext cx="1284612" cy="12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500A1-013B-4974-A74C-750419EBC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12" y="576295"/>
            <a:ext cx="3243946" cy="97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41455-BC55-4576-BD70-380E1F714FD8}"/>
              </a:ext>
            </a:extLst>
          </p:cNvPr>
          <p:cNvSpPr txBox="1"/>
          <p:nvPr/>
        </p:nvSpPr>
        <p:spPr>
          <a:xfrm>
            <a:off x="1707017" y="1712842"/>
            <a:ext cx="5729967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accent2"/>
                </a:solidFill>
                <a:latin typeface="Arial Black" panose="020B0A04020102020204" pitchFamily="34" charset="0"/>
              </a:rPr>
              <a:t>La </a:t>
            </a:r>
            <a:r>
              <a:rPr lang="en-US" sz="8000" dirty="0" err="1">
                <a:solidFill>
                  <a:schemeClr val="accent2"/>
                </a:solidFill>
                <a:latin typeface="Arial Black" panose="020B0A04020102020204" pitchFamily="34" charset="0"/>
              </a:rPr>
              <a:t>Visión</a:t>
            </a:r>
            <a:r>
              <a:rPr lang="en-US" sz="8000" dirty="0">
                <a:solidFill>
                  <a:schemeClr val="accent2"/>
                </a:solidFill>
                <a:latin typeface="Arial Black" panose="020B0A04020102020204" pitchFamily="34" charset="0"/>
              </a:rPr>
              <a:t>:</a:t>
            </a:r>
            <a:endParaRPr lang="en-US" sz="60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A6BBE-A996-4E89-A8A0-7CF33BB65EB0}"/>
              </a:ext>
            </a:extLst>
          </p:cNvPr>
          <p:cNvSpPr txBox="1"/>
          <p:nvPr/>
        </p:nvSpPr>
        <p:spPr>
          <a:xfrm>
            <a:off x="1219200" y="2870762"/>
            <a:ext cx="670560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algn="ctr" fontAlgn="base"/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</a:t>
            </a:r>
            <a:r>
              <a:rPr lang="en-US" sz="36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Biblia </a:t>
            </a:r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en</a:t>
            </a:r>
            <a:r>
              <a:rPr lang="en-US" sz="36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Cada</a:t>
            </a:r>
            <a:r>
              <a:rPr lang="en-US" sz="36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Idioma</a:t>
            </a:r>
            <a:endParaRPr lang="en-US" sz="36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E12999-5F76-46FD-A19D-3DF6548CA73E}"/>
              </a:ext>
            </a:extLst>
          </p:cNvPr>
          <p:cNvSpPr txBox="1"/>
          <p:nvPr/>
        </p:nvSpPr>
        <p:spPr>
          <a:xfrm>
            <a:off x="4920495" y="3756971"/>
            <a:ext cx="4119333" cy="29238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Avanzando</a:t>
            </a:r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Traducción</a:t>
            </a:r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</a:t>
            </a:r>
            <a:r>
              <a:rPr lang="en-US" sz="240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Bíblica</a:t>
            </a:r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—</a:t>
            </a:r>
            <a:r>
              <a:rPr lang="en-US" sz="2400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Propiedad</a:t>
            </a:r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de la </a:t>
            </a:r>
            <a:r>
              <a:rPr lang="en-US" sz="2400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Iglesia</a:t>
            </a:r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por</a:t>
            </a:r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medio de </a:t>
            </a:r>
            <a:r>
              <a:rPr lang="en-US" sz="2400" dirty="0" err="1">
                <a:solidFill>
                  <a:schemeClr val="tx2"/>
                </a:solidFill>
                <a:latin typeface="Arial"/>
                <a:ea typeface="MS Mincho"/>
                <a:cs typeface="Arial"/>
              </a:rPr>
              <a:t>entrenamiento</a:t>
            </a:r>
            <a:r>
              <a:rPr lang="en-US" sz="2400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 y </a:t>
            </a:r>
            <a:r>
              <a:rPr lang="en-US" sz="2400" dirty="0" err="1">
                <a:solidFill>
                  <a:schemeClr val="tx2"/>
                </a:solidFill>
                <a:ea typeface="MS Mincho"/>
                <a:cs typeface="Arial"/>
              </a:rPr>
              <a:t>herramientas</a:t>
            </a:r>
            <a:r>
              <a:rPr lang="en-US" sz="2400" dirty="0">
                <a:solidFill>
                  <a:schemeClr val="tx2"/>
                </a:solidFill>
                <a:ea typeface="MS Mincho"/>
                <a:cs typeface="Arial"/>
              </a:rPr>
              <a:t> </a:t>
            </a:r>
            <a:r>
              <a:rPr lang="en-US" sz="2400" dirty="0" err="1">
                <a:solidFill>
                  <a:schemeClr val="tx2"/>
                </a:solidFill>
                <a:ea typeface="MS Mincho"/>
                <a:cs typeface="Arial"/>
              </a:rPr>
              <a:t>gratuitas</a:t>
            </a:r>
            <a:r>
              <a:rPr lang="en-US" sz="2400" dirty="0">
                <a:solidFill>
                  <a:schemeClr val="tx2"/>
                </a:solidFill>
                <a:ea typeface="MS Mincho"/>
                <a:cs typeface="Arial"/>
              </a:rPr>
              <a:t> </a:t>
            </a:r>
            <a:endParaRPr lang="en-US" sz="1000" dirty="0">
              <a:solidFill>
                <a:schemeClr val="tx2"/>
              </a:solidFill>
              <a:ea typeface="MS Mincho"/>
              <a:cs typeface="Arial"/>
            </a:endParaRPr>
          </a:p>
          <a:p>
            <a:endParaRPr lang="en-US" dirty="0">
              <a:solidFill>
                <a:schemeClr val="tx2"/>
              </a:solidFill>
              <a:latin typeface="Arial"/>
              <a:ea typeface="MS Mincho"/>
              <a:cs typeface="Arial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Arial"/>
                <a:ea typeface="MS Mincho"/>
                <a:cs typeface="Arial"/>
              </a:rPr>
              <a:t>2 </a:t>
            </a:r>
            <a:r>
              <a:rPr lang="en-US" dirty="0" err="1">
                <a:solidFill>
                  <a:schemeClr val="accent1"/>
                </a:solidFill>
                <a:latin typeface="Arial"/>
                <a:ea typeface="MS Mincho"/>
                <a:cs typeface="Arial"/>
              </a:rPr>
              <a:t>Corintios</a:t>
            </a:r>
            <a:r>
              <a:rPr lang="en-US" dirty="0">
                <a:solidFill>
                  <a:schemeClr val="accent1"/>
                </a:solidFill>
                <a:latin typeface="Arial"/>
                <a:ea typeface="MS Mincho"/>
                <a:cs typeface="Arial"/>
              </a:rPr>
              <a:t> 9:6–15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Arial"/>
                <a:ea typeface="MS Mincho"/>
                <a:cs typeface="Arial"/>
              </a:rPr>
              <a:t>Mateo 28:19–20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B55404-05DE-48F5-936D-2DDD22A63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xfrm>
            <a:off x="205109" y="3867885"/>
            <a:ext cx="4586726" cy="2345093"/>
          </a:xfrm>
          <a:prstGeom prst="roundRect">
            <a:avLst>
              <a:gd name="adj" fmla="val 10900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7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52098C-20DC-4B8B-90C5-69EA77201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r="3947"/>
          <a:stretch/>
        </p:blipFill>
        <p:spPr>
          <a:xfrm>
            <a:off x="2087334" y="3429000"/>
            <a:ext cx="4969331" cy="3026815"/>
          </a:xfrm>
          <a:prstGeom prst="roundRect">
            <a:avLst>
              <a:gd name="adj" fmla="val 8088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D8872-5056-45C3-9946-A3DBDCEC2F73}"/>
              </a:ext>
            </a:extLst>
          </p:cNvPr>
          <p:cNvSpPr txBox="1"/>
          <p:nvPr/>
        </p:nvSpPr>
        <p:spPr>
          <a:xfrm>
            <a:off x="1502228" y="1786738"/>
            <a:ext cx="61395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Comprometidos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servir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 la </a:t>
            </a:r>
            <a:r>
              <a:rPr lang="en-US" sz="28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iglesia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local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asociandonos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con </a:t>
            </a:r>
            <a:r>
              <a:rPr lang="en-US" sz="28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ella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para traducer la biblia a </a:t>
            </a:r>
            <a:r>
              <a:rPr lang="en-US" sz="28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todos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los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idiomas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EA9A4-4E44-4BB5-9B53-B1046DE67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12" y="576295"/>
            <a:ext cx="3243946" cy="9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4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schemas.microsoft.com/office/2006/documentManagement/types"/>
    <ds:schemaRef ds:uri="75babd23-c2cf-47da-905c-780ef1259ee5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360ff5ef-2e36-4a84-827b-5ed8ae650f0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6B1DBFA-72AA-4DBF-81EB-266E78AEB7B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6807</TotalTime>
  <Words>163</Words>
  <Application>Microsoft Macintosh PowerPoint</Application>
  <PresentationFormat>On-screen Show (4:3)</PresentationFormat>
  <Paragraphs>25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188</cp:revision>
  <dcterms:created xsi:type="dcterms:W3CDTF">2019-03-18T18:21:25Z</dcterms:created>
  <dcterms:modified xsi:type="dcterms:W3CDTF">2023-10-16T19:51:41Z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